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0973-34B1-4CCD-91BF-8C4B07FEEFB6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E993-70F9-4D52-BED6-503452AFB0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413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0973-34B1-4CCD-91BF-8C4B07FEEFB6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E993-70F9-4D52-BED6-503452AFB0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26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0973-34B1-4CCD-91BF-8C4B07FEEFB6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E993-70F9-4D52-BED6-503452AFB0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279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0973-34B1-4CCD-91BF-8C4B07FEEFB6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E993-70F9-4D52-BED6-503452AFB0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22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0973-34B1-4CCD-91BF-8C4B07FEEFB6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E993-70F9-4D52-BED6-503452AFB0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092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0973-34B1-4CCD-91BF-8C4B07FEEFB6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E993-70F9-4D52-BED6-503452AFB0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971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0973-34B1-4CCD-91BF-8C4B07FEEFB6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E993-70F9-4D52-BED6-503452AFB0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477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0973-34B1-4CCD-91BF-8C4B07FEEFB6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E993-70F9-4D52-BED6-503452AFB0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9713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0973-34B1-4CCD-91BF-8C4B07FEEFB6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E993-70F9-4D52-BED6-503452AFB0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692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0973-34B1-4CCD-91BF-8C4B07FEEFB6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E993-70F9-4D52-BED6-503452AFB0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53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0973-34B1-4CCD-91BF-8C4B07FEEFB6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E993-70F9-4D52-BED6-503452AFB0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233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A0973-34B1-4CCD-91BF-8C4B07FEEFB6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9E993-70F9-4D52-BED6-503452AFB0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60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나만의 창업아이템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202331240 </a:t>
            </a:r>
            <a:r>
              <a:rPr lang="ko-KR" altLang="en-US" dirty="0" err="1" smtClean="0"/>
              <a:t>여홍준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1718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식단 관리 시스템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영양 밸런스가 무너진 성인들이 다수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So </a:t>
            </a:r>
            <a:r>
              <a:rPr lang="ko-KR" altLang="en-US" dirty="0" smtClean="0"/>
              <a:t>영양 밸런스를 잡아주도록 식단을 관리해주고 원한다면 도시락 배달서비스 까지 도와주는 </a:t>
            </a:r>
            <a:r>
              <a:rPr lang="ko-KR" altLang="en-US" dirty="0" err="1" smtClean="0"/>
              <a:t>어플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도시락을 구독하지 않는 한 비용 발생 </a:t>
            </a:r>
            <a:r>
              <a:rPr lang="en-US" altLang="ko-KR" dirty="0"/>
              <a:t>x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6181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식단 관리 시스템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외식이라면 영양 상태의 오차가 생길 수 있지만 요리해서 먹는 경우라면 자신이 쓰는 재료들을 설정해 더욱 더 정확한 영양 밸런스를 잡게 도와줌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수익은 도시락 배달로 생기는 차익과 광고비로 충당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2172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시장 분석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err="1" smtClean="0"/>
              <a:t>MyFitnessPal</a:t>
            </a:r>
            <a:r>
              <a:rPr lang="en-US" altLang="ko-KR" b="1" dirty="0" smtClean="0"/>
              <a:t>, </a:t>
            </a:r>
            <a:r>
              <a:rPr lang="en-US" altLang="ko-KR" b="1" dirty="0" err="1" smtClean="0"/>
              <a:t>Cronometer</a:t>
            </a:r>
            <a:r>
              <a:rPr lang="en-US" altLang="ko-KR" b="1" dirty="0" smtClean="0"/>
              <a:t>,</a:t>
            </a:r>
            <a:r>
              <a:rPr lang="en-US" altLang="ko-KR" b="1" dirty="0"/>
              <a:t> </a:t>
            </a:r>
            <a:r>
              <a:rPr lang="en-US" altLang="ko-KR" b="1" dirty="0" err="1" smtClean="0"/>
              <a:t>Nutritionix</a:t>
            </a:r>
            <a:r>
              <a:rPr lang="en-US" altLang="ko-KR" b="1" dirty="0" smtClean="0"/>
              <a:t>,</a:t>
            </a:r>
            <a:r>
              <a:rPr lang="en-US" altLang="ko-KR" b="1" dirty="0"/>
              <a:t> </a:t>
            </a:r>
            <a:r>
              <a:rPr lang="en-US" altLang="ko-KR" b="1" dirty="0" err="1" smtClean="0"/>
              <a:t>Lifesum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등 식단을 계획하도록 도와주고 영양 밸런스를 맞추는 어플리케이션은 많지만 대중적이지 않고 도시락을 배달하지는 않음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 smtClean="0"/>
              <a:t>따라서 현대인의 영양 불균형을 강조하는 광고와 도시락으로 차별 점을 둘 것임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8207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SWOT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 : </a:t>
            </a:r>
            <a:r>
              <a:rPr lang="ko-KR" altLang="en-US" dirty="0" smtClean="0"/>
              <a:t>기존 어플리케이션이 진행하지 않은 도시락 서비스와 차별화된 광고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W : </a:t>
            </a:r>
            <a:r>
              <a:rPr lang="ko-KR" altLang="en-US" dirty="0" smtClean="0"/>
              <a:t>광고 노출의 빈도를 높여야 하는 과정에서의 비용 증가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O : </a:t>
            </a:r>
            <a:r>
              <a:rPr lang="ko-KR" altLang="en-US" dirty="0" smtClean="0"/>
              <a:t>대중화된 시장이 아니기 때문에 선점하기에 용이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 : </a:t>
            </a:r>
            <a:r>
              <a:rPr lang="ko-KR" altLang="en-US" dirty="0" smtClean="0"/>
              <a:t>특별한 기술이 아니기 때문에 모방 가능성이 높음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31358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도입기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성장기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46760" y="1809000"/>
            <a:ext cx="10515600" cy="4351338"/>
          </a:xfrm>
        </p:spPr>
        <p:txBody>
          <a:bodyPr/>
          <a:lstStyle/>
          <a:p>
            <a:r>
              <a:rPr lang="ko-KR" altLang="en-US" dirty="0" smtClean="0"/>
              <a:t>도입기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광고 빈도수를 높여 경각심을 높인다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 smtClean="0"/>
              <a:t>성장기 </a:t>
            </a:r>
            <a:r>
              <a:rPr lang="en-US" altLang="ko-KR" dirty="0" smtClean="0"/>
              <a:t>– </a:t>
            </a:r>
            <a:r>
              <a:rPr lang="ko-KR" altLang="en-US" dirty="0" err="1" smtClean="0"/>
              <a:t>구독권과</a:t>
            </a:r>
            <a:r>
              <a:rPr lang="ko-KR" altLang="en-US" dirty="0" smtClean="0"/>
              <a:t> 광고로 수익을 창출한다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02502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성숙기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쇠퇴기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성숙기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광고의 빈도수를 줄이고 규모의 경제를 이용해 점유율을 높인다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쇠퇴기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전체적인 투자를 줄이며 특히 도시락 사업의 투자를 줄인다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81679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173</Words>
  <Application>Microsoft Office PowerPoint</Application>
  <PresentationFormat>와이드스크린</PresentationFormat>
  <Paragraphs>35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나만의 창업아이템</vt:lpstr>
      <vt:lpstr>식단 관리 시스템</vt:lpstr>
      <vt:lpstr>식단 관리 시스템</vt:lpstr>
      <vt:lpstr>시장 분석</vt:lpstr>
      <vt:lpstr>SWOT</vt:lpstr>
      <vt:lpstr>도입기 - 성장기</vt:lpstr>
      <vt:lpstr>성숙기 – 쇠퇴기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나만의 창업아이템</dc:title>
  <dc:creator>여 정식</dc:creator>
  <cp:lastModifiedBy>여 정식</cp:lastModifiedBy>
  <cp:revision>3</cp:revision>
  <dcterms:created xsi:type="dcterms:W3CDTF">2023-09-25T13:50:24Z</dcterms:created>
  <dcterms:modified xsi:type="dcterms:W3CDTF">2023-09-25T14:06:46Z</dcterms:modified>
</cp:coreProperties>
</file>